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716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721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2410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272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938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19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1913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7860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3861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66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463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89D6A-2D92-43C9-BCF7-E6E49F501158}" type="datetimeFigureOut">
              <a:rPr lang="ru-RU" smtClean="0"/>
              <a:t>19.10.2019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F2F49C-A0B2-4876-857B-37F623C0D3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8516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74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flipH="1">
            <a:off x="6513715" y="5666507"/>
            <a:ext cx="4292831" cy="1077218"/>
          </a:xfrm>
          <a:prstGeom prst="rect">
            <a:avLst/>
          </a:prstGeom>
          <a:solidFill>
            <a:srgbClr val="FFFF0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Everything </a:t>
            </a:r>
            <a:r>
              <a:rPr lang="en-US" sz="3200" dirty="0">
                <a:solidFill>
                  <a:schemeClr val="tx1"/>
                </a:solidFill>
              </a:rPr>
              <a:t>was created without physics engine!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44542" y="5420286"/>
            <a:ext cx="6691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smtClean="0">
                <a:solidFill>
                  <a:srgbClr val="FF0000"/>
                </a:solidFill>
              </a:rPr>
              <a:t>!</a:t>
            </a:r>
            <a:endParaRPr lang="ru-RU" sz="9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58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41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-20191020-WA00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9453"/>
          <a:stretch/>
        </p:blipFill>
        <p:spPr>
          <a:xfrm>
            <a:off x="0" y="332508"/>
            <a:ext cx="12192000" cy="6048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49236" y="1357745"/>
            <a:ext cx="7024254" cy="452431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2060"/>
                </a:solidFill>
              </a:rPr>
              <a:t>1. We </a:t>
            </a:r>
            <a:r>
              <a:rPr lang="en-US" sz="2400" b="1" dirty="0">
                <a:solidFill>
                  <a:srgbClr val="002060"/>
                </a:solidFill>
              </a:rPr>
              <a:t>want to give freedom for </a:t>
            </a:r>
            <a:r>
              <a:rPr lang="en-US" sz="2400" b="1" dirty="0" smtClean="0">
                <a:solidFill>
                  <a:srgbClr val="002060"/>
                </a:solidFill>
              </a:rPr>
              <a:t>user’s </a:t>
            </a:r>
            <a:r>
              <a:rPr lang="en-US" sz="2400" b="1" dirty="0">
                <a:solidFill>
                  <a:srgbClr val="002060"/>
                </a:solidFill>
              </a:rPr>
              <a:t>imagination</a:t>
            </a:r>
            <a:r>
              <a:rPr lang="en-US" sz="2400" b="1" dirty="0" smtClean="0">
                <a:solidFill>
                  <a:srgbClr val="002060"/>
                </a:solidFill>
              </a:rPr>
              <a:t>!</a:t>
            </a:r>
          </a:p>
          <a:p>
            <a:r>
              <a:rPr lang="en-US" sz="2400" b="1" dirty="0">
                <a:solidFill>
                  <a:srgbClr val="002060"/>
                </a:solidFill>
              </a:rPr>
              <a:t/>
            </a:r>
            <a:br>
              <a:rPr lang="en-US" sz="2400" b="1" dirty="0">
                <a:solidFill>
                  <a:srgbClr val="002060"/>
                </a:solidFill>
              </a:rPr>
            </a:br>
            <a:r>
              <a:rPr lang="en-US" sz="2400" b="1" dirty="0" smtClean="0">
                <a:solidFill>
                  <a:srgbClr val="002060"/>
                </a:solidFill>
              </a:rPr>
              <a:t>2</a:t>
            </a:r>
            <a:r>
              <a:rPr lang="en-US" sz="2400" b="1" dirty="0">
                <a:solidFill>
                  <a:srgbClr val="002060"/>
                </a:solidFill>
              </a:rPr>
              <a:t>. More </a:t>
            </a:r>
            <a:r>
              <a:rPr lang="en-US" sz="2400" b="1" dirty="0" smtClean="0">
                <a:solidFill>
                  <a:srgbClr val="002060"/>
                </a:solidFill>
              </a:rPr>
              <a:t>planets and objects in </a:t>
            </a:r>
            <a:r>
              <a:rPr lang="en-US" sz="2400" b="1" dirty="0">
                <a:solidFill>
                  <a:srgbClr val="002060"/>
                </a:solidFill>
              </a:rPr>
              <a:t>Solar system!</a:t>
            </a:r>
            <a:br>
              <a:rPr lang="en-US" sz="2400" b="1" dirty="0">
                <a:solidFill>
                  <a:srgbClr val="002060"/>
                </a:solidFill>
              </a:rPr>
            </a:br>
            <a:r>
              <a:rPr lang="en-US" sz="2400" b="1" dirty="0">
                <a:solidFill>
                  <a:srgbClr val="002060"/>
                </a:solidFill>
              </a:rPr>
              <a:t/>
            </a:r>
            <a:br>
              <a:rPr lang="en-US" sz="2400" b="1" dirty="0">
                <a:solidFill>
                  <a:srgbClr val="002060"/>
                </a:solidFill>
              </a:rPr>
            </a:br>
            <a:r>
              <a:rPr lang="en-US" sz="2400" b="1" dirty="0">
                <a:solidFill>
                  <a:srgbClr val="002060"/>
                </a:solidFill>
              </a:rPr>
              <a:t>3. We are going to take into account </a:t>
            </a:r>
            <a:r>
              <a:rPr lang="en-US" sz="2400" b="1" dirty="0" smtClean="0">
                <a:solidFill>
                  <a:srgbClr val="002060"/>
                </a:solidFill>
              </a:rPr>
              <a:t>relativistic </a:t>
            </a:r>
            <a:r>
              <a:rPr lang="en-US" sz="2400" b="1" dirty="0">
                <a:solidFill>
                  <a:srgbClr val="002060"/>
                </a:solidFill>
              </a:rPr>
              <a:t>effects and radiation of the </a:t>
            </a:r>
            <a:r>
              <a:rPr lang="en-US" sz="2400" b="1" dirty="0" smtClean="0">
                <a:solidFill>
                  <a:srgbClr val="002060"/>
                </a:solidFill>
              </a:rPr>
              <a:t>Sun</a:t>
            </a:r>
            <a:r>
              <a:rPr lang="en-US" sz="2400" b="1" dirty="0">
                <a:solidFill>
                  <a:srgbClr val="002060"/>
                </a:solidFill>
              </a:rPr>
              <a:t>!</a:t>
            </a:r>
            <a:endParaRPr lang="en-US" sz="2400" b="1" dirty="0" smtClean="0">
              <a:solidFill>
                <a:srgbClr val="002060"/>
              </a:solidFill>
            </a:endParaRPr>
          </a:p>
          <a:p>
            <a:r>
              <a:rPr lang="en-US" sz="2400" b="1" dirty="0">
                <a:solidFill>
                  <a:srgbClr val="002060"/>
                </a:solidFill>
              </a:rPr>
              <a:t/>
            </a:r>
            <a:br>
              <a:rPr lang="en-US" sz="2400" b="1" dirty="0">
                <a:solidFill>
                  <a:srgbClr val="002060"/>
                </a:solidFill>
              </a:rPr>
            </a:br>
            <a:r>
              <a:rPr lang="en-US" sz="2400" b="1" dirty="0">
                <a:solidFill>
                  <a:srgbClr val="002060"/>
                </a:solidFill>
              </a:rPr>
              <a:t>4. We want to develop our game/simulation and make it three </a:t>
            </a:r>
            <a:r>
              <a:rPr lang="en-US" sz="2400" b="1" dirty="0" smtClean="0">
                <a:solidFill>
                  <a:srgbClr val="002060"/>
                </a:solidFill>
              </a:rPr>
              <a:t>dimensional (3D)!</a:t>
            </a:r>
          </a:p>
          <a:p>
            <a:r>
              <a:rPr lang="en-US" sz="2400" b="1" dirty="0">
                <a:solidFill>
                  <a:srgbClr val="002060"/>
                </a:solidFill>
              </a:rPr>
              <a:t/>
            </a:r>
            <a:br>
              <a:rPr lang="en-US" sz="2400" b="1" dirty="0">
                <a:solidFill>
                  <a:srgbClr val="002060"/>
                </a:solidFill>
              </a:rPr>
            </a:br>
            <a:r>
              <a:rPr lang="en-US" sz="2400" b="1" dirty="0">
                <a:solidFill>
                  <a:srgbClr val="002060"/>
                </a:solidFill>
              </a:rPr>
              <a:t>5. We will add encyclopedia for </a:t>
            </a:r>
            <a:r>
              <a:rPr lang="en-US" sz="2400" b="1" dirty="0" smtClean="0">
                <a:solidFill>
                  <a:srgbClr val="002060"/>
                </a:solidFill>
              </a:rPr>
              <a:t>users!</a:t>
            </a:r>
            <a:br>
              <a:rPr lang="en-US" sz="2400" b="1" dirty="0" smtClean="0">
                <a:solidFill>
                  <a:srgbClr val="002060"/>
                </a:solidFill>
              </a:rPr>
            </a:br>
            <a:endParaRPr lang="ru-RU" sz="2400" b="1" dirty="0">
              <a:solidFill>
                <a:srgbClr val="00206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21181" y="221673"/>
            <a:ext cx="5680364" cy="83099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  <a:r>
              <a:rPr lang="en-US" sz="4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uture </a:t>
            </a:r>
            <a:r>
              <a:rPr lang="en-US" sz="4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en-US" sz="4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evelopment</a:t>
            </a:r>
            <a:endParaRPr lang="ru-RU" sz="4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062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21</Words>
  <Application>Microsoft Office PowerPoint</Application>
  <PresentationFormat>Широкоэкранный</PresentationFormat>
  <Paragraphs>7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8</cp:revision>
  <dcterms:created xsi:type="dcterms:W3CDTF">2019-10-19T10:11:59Z</dcterms:created>
  <dcterms:modified xsi:type="dcterms:W3CDTF">2019-10-19T21:19:24Z</dcterms:modified>
</cp:coreProperties>
</file>

<file path=docProps/thumbnail.jpeg>
</file>